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E118-9D5F-42E2-8707-24E3C817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6A113-62A1-403B-A5AA-7FC91FF12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97350-57E8-4F63-AFD3-3177E0EDA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E1554-8F82-4830-A4E4-6EF00FC3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2C775-99FE-494E-88D0-4519B3B1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0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90EC-7223-452D-A50C-0158A1C7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1676E-D690-4686-A52F-CCC173F1E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E0E8-99B7-4BE9-8CE3-43A4359C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BB8A8-CCA8-457B-9650-C508A2EE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7A0E7-D6E8-4CC7-9D0A-E090A97E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23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43E1C-CABC-4688-B73D-6C4178D13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C1116-8801-4209-A9C6-C47A1EC4C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F7EF9-726B-4402-8AEA-291CC0A1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D3B43-DBEB-487D-BA9C-4DF3CE05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B636F-DC52-4CB8-B69B-5AE25F44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9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C840-DF01-466D-8D1D-3C7F0144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4E3D-0124-48D3-9BA4-E1DA440AB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F97F8-7C55-4F77-9FF7-CD34B970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DB926-1914-4984-A1A4-D8B90A13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C9AE-DCC4-4B1E-8B61-D41B5958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55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EA92-B1B5-40A5-BF74-40E193A7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084DC-C5DB-47F9-9473-3203F7979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3EAE7-4C9D-4954-9BA7-9003BBB6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E265D-251B-442E-992C-94BDDE77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B826E-3AAE-4A69-A6E7-71BE8811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3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6510-DE21-4C2B-9009-C21265FD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7BB6C-9E9A-4E61-A836-3E0B2642E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E6DCD-D990-4820-99E4-5D16C8EC6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41648-D006-4B8C-B25E-F1997944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9C22E-CAC5-477C-BBCC-66A7D428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EEA65-B94F-472B-A1AD-38D4EBFE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4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0F38-BFFD-488A-BAFA-81D74132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DCEE9-6CD3-4194-8F61-D6EBDC8E3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74FB1-E3CD-4463-B1F3-4A722DD65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60BF-17CE-476C-B236-E843D8B9C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ABC53D-F72D-4603-BD1D-75B004E22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71D17-86C7-402D-8613-4466A4D8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0AF99-8FDF-4089-B305-4E9AC695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4053EE-79FE-49FF-87B8-ABFAA9D3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04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08ED-68F8-40B3-861A-B9ABAE8B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24E25-3C8F-4266-A1FF-21E8A04A0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37D1C-F454-4068-9A56-7A434D25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913DC-70BB-4AD2-8E65-A4E7F03A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1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330C0-A9BF-4981-BB47-84656E2F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CB5F5F-1FA3-47C6-B28A-875854327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DAD3-81A8-4C9F-A9CB-52595BC3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0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193D-D8FB-4325-84D9-75178535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0644-790B-4412-ADEC-A28ED151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328D6-A271-4AF9-B9D2-7568AFB94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1E183-5FE9-4364-A0CB-5BD3AAC87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F3706-9373-4E36-8FC7-ED61CE0F0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20862-F9A5-4E25-93A6-ADB8EE87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93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DA8F1-0191-4753-8D5D-2D6C3F6F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C3C8F-05A5-42BB-AD7C-6BAAD37B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671C8-8BDB-4689-9B5A-6DF4D6DA6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DCF6C-D26F-4F19-A1CB-7743F3BCF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8B86C-3DCB-40A5-BC7F-308124158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571D8C-A267-4D6B-8BF6-EE138266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1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BDF13-3E2B-403C-A14A-5157C051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58893-64D7-4D57-9483-67BEF727A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C9925-035B-45CD-99C6-D05A4AA5B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C6AE8-F00A-4D63-BD7D-734E04621CBC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A6D54-EE6F-4D45-A3B3-75C922CB3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CDE7F-1DFF-412F-A3E1-05D911B8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8B1A7-4A09-4469-85BB-8BB0943D4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79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3AF1-DA4B-40F4-B512-20FA6D5734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935A1-C0F9-4451-9D86-6DE01EE4BC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7F94DEF-987D-4976-BD1B-7564D77C08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6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00"/>
    </mc:Choice>
    <mc:Fallback>
      <p:transition spd="slow" advTm="9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asp</cp:lastModifiedBy>
  <cp:revision>1</cp:revision>
  <dcterms:created xsi:type="dcterms:W3CDTF">2026-01-09T06:29:49Z</dcterms:created>
  <dcterms:modified xsi:type="dcterms:W3CDTF">2026-01-09T06:30:01Z</dcterms:modified>
</cp:coreProperties>
</file>